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  <p:sldId id="3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240259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" y="40907"/>
            <a:ext cx="11888675" cy="6745499"/>
          </a:xfrm>
        </p:spPr>
      </p:pic>
    </p:spTree>
    <p:extLst>
      <p:ext uri="{BB962C8B-B14F-4D97-AF65-F5344CB8AC3E}">
        <p14:creationId xmlns:p14="http://schemas.microsoft.com/office/powerpoint/2010/main" val="309074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977</Words>
  <Application>Microsoft Office PowerPoint</Application>
  <PresentationFormat>Widescreen</PresentationFormat>
  <Paragraphs>89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</cp:lastModifiedBy>
  <cp:revision>32</cp:revision>
  <dcterms:created xsi:type="dcterms:W3CDTF">2021-07-22T09:48:39Z</dcterms:created>
  <dcterms:modified xsi:type="dcterms:W3CDTF">2023-03-27T07:35:39Z</dcterms:modified>
</cp:coreProperties>
</file>